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742113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gRbtpzGL9hxakZdi2mdMQdPbFB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9D6AA4-889E-44A9-B03C-F516A8B222D2}">
  <a:tblStyle styleId="{169D6AA4-889E-44A9-B03C-F516A8B222D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4194" y="4689501"/>
            <a:ext cx="5393676" cy="444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4827"/>
            <a:ext cx="9144000" cy="216037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St George’s Sixth Form</a:t>
            </a:r>
            <a:br>
              <a:rPr lang="en-GB" b="1" dirty="0"/>
            </a:br>
            <a:r>
              <a:rPr lang="en-GB" sz="2200" dirty="0"/>
              <a:t>6thformadmin@stgeorges.herts.sch.uk 01582 716254</a:t>
            </a:r>
            <a:br>
              <a:rPr lang="en-GB" sz="2200" dirty="0"/>
            </a:br>
            <a:br>
              <a:rPr lang="en-GB" sz="2200" dirty="0"/>
            </a:br>
            <a:endParaRPr lang="en-GB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562" y="2153940"/>
            <a:ext cx="9916438" cy="4690997"/>
          </a:xfrm>
        </p:spPr>
        <p:txBody>
          <a:bodyPr numCol="2">
            <a:normAutofit fontScale="25000" lnSpcReduction="20000"/>
          </a:bodyPr>
          <a:lstStyle/>
          <a:p>
            <a:pPr algn="l"/>
            <a:r>
              <a:rPr lang="en-GB" sz="8000" b="1" dirty="0"/>
              <a:t>Mr Cullis</a:t>
            </a:r>
          </a:p>
          <a:p>
            <a:pPr algn="l"/>
            <a:r>
              <a:rPr lang="en-GB" sz="8000" dirty="0"/>
              <a:t>Assistant Head Teacher</a:t>
            </a:r>
          </a:p>
          <a:p>
            <a:pPr algn="l"/>
            <a:r>
              <a:rPr lang="en-GB" sz="8000" dirty="0"/>
              <a:t>Sixth Form Education</a:t>
            </a:r>
          </a:p>
          <a:p>
            <a:pPr algn="l"/>
            <a:endParaRPr lang="en-GB" sz="8000" dirty="0"/>
          </a:p>
          <a:p>
            <a:pPr algn="l"/>
            <a:r>
              <a:rPr lang="en-GB" sz="8000" b="1" dirty="0"/>
              <a:t>Mr J Ellis</a:t>
            </a:r>
          </a:p>
          <a:p>
            <a:pPr algn="l"/>
            <a:r>
              <a:rPr lang="en-GB" sz="8000" dirty="0"/>
              <a:t>Deputy Director of Learning</a:t>
            </a:r>
          </a:p>
          <a:p>
            <a:pPr algn="l"/>
            <a:r>
              <a:rPr lang="en-GB" sz="8000" dirty="0"/>
              <a:t>Sixth Form Education</a:t>
            </a:r>
          </a:p>
          <a:p>
            <a:pPr algn="l"/>
            <a:endParaRPr lang="en-GB" sz="8000" dirty="0"/>
          </a:p>
          <a:p>
            <a:pPr algn="l"/>
            <a:r>
              <a:rPr lang="en-GB" sz="8000" b="1" dirty="0"/>
              <a:t>Mrs Beaman</a:t>
            </a:r>
          </a:p>
          <a:p>
            <a:pPr algn="l"/>
            <a:r>
              <a:rPr lang="en-GB" sz="8000" dirty="0"/>
              <a:t>Sixth Form Operational</a:t>
            </a:r>
          </a:p>
          <a:p>
            <a:pPr algn="l"/>
            <a:r>
              <a:rPr lang="en-GB" sz="8000" dirty="0"/>
              <a:t>Support Coordinator</a:t>
            </a:r>
            <a:endParaRPr lang="en-GB" b="1" dirty="0"/>
          </a:p>
          <a:p>
            <a:endParaRPr lang="en-GB" sz="6200" b="1" dirty="0"/>
          </a:p>
          <a:p>
            <a:endParaRPr lang="en-GB" sz="6200" b="1" dirty="0"/>
          </a:p>
          <a:p>
            <a:endParaRPr lang="en-GB" sz="6200" b="1" dirty="0"/>
          </a:p>
          <a:p>
            <a:r>
              <a:rPr lang="en-GB" sz="8000" b="1" dirty="0"/>
              <a:t>Head of House</a:t>
            </a:r>
          </a:p>
          <a:p>
            <a:pPr algn="l"/>
            <a:endParaRPr lang="en-GB" sz="8000" b="1" dirty="0"/>
          </a:p>
          <a:p>
            <a:pPr algn="l"/>
            <a:r>
              <a:rPr lang="en-GB" sz="8000" dirty="0"/>
              <a:t>Mr Day 			Mr Ede </a:t>
            </a:r>
          </a:p>
          <a:p>
            <a:pPr algn="l"/>
            <a:r>
              <a:rPr lang="en-GB" sz="8000" dirty="0"/>
              <a:t>Goddard		Monk</a:t>
            </a:r>
          </a:p>
          <a:p>
            <a:pPr algn="l"/>
            <a:endParaRPr lang="en-GB" sz="8000" dirty="0"/>
          </a:p>
          <a:p>
            <a:pPr algn="l"/>
            <a:endParaRPr lang="en-GB" sz="8000" dirty="0"/>
          </a:p>
          <a:p>
            <a:pPr algn="l"/>
            <a:endParaRPr lang="en-GB" sz="8000" dirty="0"/>
          </a:p>
          <a:p>
            <a:pPr algn="l"/>
            <a:r>
              <a:rPr lang="en-GB" sz="8000" dirty="0"/>
              <a:t>Mr Harris		Mr Murris </a:t>
            </a:r>
          </a:p>
          <a:p>
            <a:pPr algn="l"/>
            <a:r>
              <a:rPr lang="en-GB" sz="8000" dirty="0"/>
              <a:t>Watts			Grant</a:t>
            </a:r>
          </a:p>
          <a:p>
            <a:pPr algn="l"/>
            <a:endParaRPr lang="en-GB" sz="8000" dirty="0"/>
          </a:p>
          <a:p>
            <a:pPr algn="l"/>
            <a:endParaRPr lang="en-GB" sz="8000" dirty="0"/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5" y="195667"/>
            <a:ext cx="1665779" cy="1971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4021" t="4785" r="23672" b="63785"/>
          <a:stretch/>
        </p:blipFill>
        <p:spPr>
          <a:xfrm>
            <a:off x="6796842" y="3028523"/>
            <a:ext cx="1202499" cy="1187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8400" t="8740" r="30374" b="60768"/>
          <a:stretch/>
        </p:blipFill>
        <p:spPr>
          <a:xfrm>
            <a:off x="9687754" y="3005023"/>
            <a:ext cx="1227553" cy="1210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3608" t="10230" r="30051" b="61335"/>
          <a:stretch/>
        </p:blipFill>
        <p:spPr>
          <a:xfrm>
            <a:off x="6796843" y="4729972"/>
            <a:ext cx="1202499" cy="1254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36513" t="12854" r="32095" b="62813"/>
          <a:stretch/>
        </p:blipFill>
        <p:spPr>
          <a:xfrm>
            <a:off x="9687754" y="4729972"/>
            <a:ext cx="1215028" cy="12557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4" t="30868" r="37714" b="35101"/>
          <a:stretch/>
        </p:blipFill>
        <p:spPr>
          <a:xfrm rot="5400000">
            <a:off x="3758457" y="3535520"/>
            <a:ext cx="1430495" cy="1269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2" t="18095" r="9167" b="16544"/>
          <a:stretch/>
        </p:blipFill>
        <p:spPr>
          <a:xfrm>
            <a:off x="3838982" y="5056383"/>
            <a:ext cx="1269445" cy="1383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2A8700-DB82-430D-B6D9-4044DF7C8AB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937" b="15863"/>
          <a:stretch/>
        </p:blipFill>
        <p:spPr>
          <a:xfrm>
            <a:off x="3838982" y="2011727"/>
            <a:ext cx="1269445" cy="12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3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68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St George’s Sixth Form 6thformadmin@stgeorges.herts.sch.uk 01582 716254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Dudley</dc:creator>
  <cp:lastModifiedBy>Results</cp:lastModifiedBy>
  <cp:revision>16</cp:revision>
  <cp:lastPrinted>2024-06-17T14:20:38Z</cp:lastPrinted>
  <dcterms:created xsi:type="dcterms:W3CDTF">2023-06-08T08:46:35Z</dcterms:created>
  <dcterms:modified xsi:type="dcterms:W3CDTF">2025-08-26T14:24:58Z</dcterms:modified>
</cp:coreProperties>
</file>